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5" r:id="rId3"/>
    <p:sldId id="257" r:id="rId4"/>
    <p:sldId id="258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3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66" d="100"/>
          <a:sy n="66" d="100"/>
        </p:scale>
        <p:origin x="21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C3CEF-97E5-4364-9BB1-A1DA5A7DA7E9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F7AE1-9268-4859-A51C-7AAD24E903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74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383B-2C69-457F-A7E0-1A447ED5F696}" type="datetime1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24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9C08-5ECB-461E-8A98-D7B167F0032E}" type="datetime1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73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F1E5-842E-4470-AE2B-4481DB13138A}" type="datetime1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26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D0B3-4D34-415D-A291-129CE799097C}" type="datetime1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42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505E-5B75-4432-92A5-A47191DB677E}" type="datetime1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64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4B68-9126-4A99-AEEA-D728D2F4C799}" type="datetime1">
              <a:rPr lang="en-GB" smtClean="0"/>
              <a:t>03/07/2019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30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B66A-37C6-4E58-A023-88A1897AC996}" type="datetime1">
              <a:rPr lang="en-GB" smtClean="0"/>
              <a:t>03/07/2019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1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5E20-2609-4DA2-903C-B80D25AA39AE}" type="datetime1">
              <a:rPr lang="en-GB" smtClean="0"/>
              <a:t>03/07/2019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5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1320-0089-4491-939E-A1FF3DF34300}" type="datetime1">
              <a:rPr lang="en-GB" smtClean="0"/>
              <a:t>03/07/2019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3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4105-D104-4E8D-89C6-9A36BA7DE836}" type="datetime1">
              <a:rPr lang="en-GB" smtClean="0"/>
              <a:t>03/07/2019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2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17773-F640-4782-84E7-B3B67A2B25E1}" type="datetime1">
              <a:rPr lang="en-GB" smtClean="0"/>
              <a:t>03/07/2019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66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E553-F884-4C64-9F11-A9D24E24848A}" type="datetime1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A21E1-EC81-4F8F-82F1-8B9A9879E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81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753" y="2070100"/>
            <a:ext cx="8498491" cy="700088"/>
          </a:xfrm>
        </p:spPr>
        <p:txBody>
          <a:bodyPr>
            <a:normAutofit/>
          </a:bodyPr>
          <a:lstStyle/>
          <a:p>
            <a:r>
              <a:rPr lang="ro-RO" sz="4400" smtClean="0"/>
              <a:t>Învățare nesupervizată din video-uri</a:t>
            </a:r>
            <a:endParaRPr lang="en-GB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4804623"/>
            <a:ext cx="9144000" cy="906900"/>
          </a:xfrm>
        </p:spPr>
        <p:txBody>
          <a:bodyPr/>
          <a:lstStyle/>
          <a:p>
            <a:r>
              <a:rPr lang="ro-RO" smtClean="0">
                <a:latin typeface="+mj-lt"/>
              </a:rPr>
              <a:t>Coordonator științific</a:t>
            </a:r>
          </a:p>
          <a:p>
            <a:r>
              <a:rPr lang="ro-RO" b="1">
                <a:latin typeface="+mj-lt"/>
              </a:rPr>
              <a:t>Lect.dr. Ignat Anca</a:t>
            </a:r>
            <a:endParaRPr lang="en-GB">
              <a:latin typeface="+mj-lt"/>
            </a:endParaRPr>
          </a:p>
          <a:p>
            <a:endParaRPr lang="en-GB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</a:t>
            </a:fld>
            <a:endParaRPr lang="en-GB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1" y="3743737"/>
            <a:ext cx="9144000" cy="5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>
                <a:latin typeface="+mj-lt"/>
              </a:rPr>
              <a:t>propusă de </a:t>
            </a:r>
            <a:r>
              <a:rPr lang="ro-RO" b="1">
                <a:latin typeface="+mj-lt"/>
              </a:rPr>
              <a:t>Coțofană Victor</a:t>
            </a:r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28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990827" y="2747522"/>
            <a:ext cx="524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68</a:t>
            </a:r>
            <a:r>
              <a:rPr lang="ro-RO" sz="3200" smtClean="0">
                <a:latin typeface="+mj-lt"/>
              </a:rPr>
              <a:t> de</a:t>
            </a:r>
            <a:r>
              <a:rPr lang="en-US" sz="3200" smtClean="0">
                <a:latin typeface="+mj-lt"/>
              </a:rPr>
              <a:t> ore</a:t>
            </a:r>
            <a:r>
              <a:rPr lang="ro-RO" sz="3200" smtClean="0">
                <a:latin typeface="+mj-lt"/>
              </a:rPr>
              <a:t> continue</a:t>
            </a:r>
            <a:r>
              <a:rPr lang="en-US" sz="3200" smtClean="0">
                <a:latin typeface="+mj-lt"/>
              </a:rPr>
              <a:t> de </a:t>
            </a:r>
            <a:r>
              <a:rPr lang="ro-RO" sz="3200" smtClean="0">
                <a:latin typeface="+mj-lt"/>
              </a:rPr>
              <a:t>învățare</a:t>
            </a:r>
            <a:endParaRPr lang="en-GB" sz="320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568" y="4212953"/>
            <a:ext cx="3248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p</a:t>
            </a:r>
            <a:r>
              <a:rPr lang="ro-RO" sz="2800" smtClean="0">
                <a:latin typeface="+mj-lt"/>
              </a:rPr>
              <a:t>entru </a:t>
            </a:r>
            <a:r>
              <a:rPr lang="en-US" sz="2800" smtClean="0">
                <a:latin typeface="+mj-lt"/>
              </a:rPr>
              <a:t>500</a:t>
            </a:r>
            <a:r>
              <a:rPr lang="ro-RO" sz="2800" smtClean="0">
                <a:latin typeface="+mj-lt"/>
              </a:rPr>
              <a:t> de</a:t>
            </a:r>
            <a:r>
              <a:rPr lang="en-US" sz="2800" smtClean="0">
                <a:latin typeface="+mj-lt"/>
              </a:rPr>
              <a:t> </a:t>
            </a:r>
            <a:r>
              <a:rPr lang="en-US" sz="2800" err="1" smtClean="0">
                <a:latin typeface="+mj-lt"/>
              </a:rPr>
              <a:t>itera</a:t>
            </a:r>
            <a:r>
              <a:rPr lang="ro-RO" sz="2800" smtClean="0">
                <a:latin typeface="+mj-lt"/>
              </a:rPr>
              <a:t>ții</a:t>
            </a:r>
            <a:endParaRPr lang="en-GB" sz="280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43830" y="263173"/>
            <a:ext cx="3256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err="1" smtClean="0">
                <a:latin typeface="+mj-lt"/>
              </a:rPr>
              <a:t>Rezultatele</a:t>
            </a:r>
            <a:r>
              <a:rPr lang="ro-RO" sz="2800" smtClean="0">
                <a:latin typeface="+mj-lt"/>
              </a:rPr>
              <a:t> antrenării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96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11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927928" y="315774"/>
            <a:ext cx="3288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Entropia condiționată</a:t>
            </a:r>
            <a:endParaRPr lang="en-GB" sz="280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2010" y="2068374"/>
            <a:ext cx="2771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Modelul antrenat de mine</a:t>
            </a:r>
            <a:r>
              <a:rPr lang="en-US" sz="2800">
                <a:latin typeface="+mj-lt"/>
              </a:rPr>
              <a:t>:</a:t>
            </a:r>
            <a:endParaRPr lang="en-GB" sz="280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0698" y="4028807"/>
            <a:ext cx="2974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Modelul antrenat în articolul original</a:t>
            </a:r>
            <a:r>
              <a:rPr lang="en-US" sz="2800" smtClean="0">
                <a:latin typeface="+mj-lt"/>
              </a:rPr>
              <a:t>:</a:t>
            </a:r>
            <a:endParaRPr lang="en-GB" sz="280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3944" y="2283817"/>
            <a:ext cx="202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2.60</a:t>
            </a:r>
            <a:endParaRPr lang="en-GB" sz="280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3945" y="4244250"/>
            <a:ext cx="202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3.91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573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12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94848" y="341174"/>
            <a:ext cx="4954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Clasificarea algoritmului </a:t>
            </a:r>
            <a:r>
              <a:rPr lang="ro-RO" sz="2800" smtClean="0">
                <a:latin typeface="+mj-lt"/>
              </a:rPr>
              <a:t>K-means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86" y="944281"/>
            <a:ext cx="5590228" cy="5412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5775" y="6436238"/>
            <a:ext cx="1312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smtClean="0">
                <a:latin typeface="+mj-lt"/>
              </a:rPr>
              <a:t>600dpi</a:t>
            </a:r>
            <a:endParaRPr lang="en-GB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910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13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94848" y="341174"/>
            <a:ext cx="4954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Clasificarea algoritmului </a:t>
            </a:r>
            <a:r>
              <a:rPr lang="ro-RO" sz="2800" smtClean="0">
                <a:latin typeface="+mj-lt"/>
              </a:rPr>
              <a:t>K-means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86" y="944281"/>
            <a:ext cx="5590228" cy="54120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5775" y="6436238"/>
            <a:ext cx="1312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smtClean="0">
                <a:latin typeface="+mj-lt"/>
              </a:rPr>
              <a:t>600dpi</a:t>
            </a:r>
            <a:endParaRPr lang="en-GB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41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14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241224" y="341174"/>
            <a:ext cx="4661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Reprezentarea în plan euclidian 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86" y="953927"/>
            <a:ext cx="5590228" cy="5392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5775" y="6436238"/>
            <a:ext cx="1312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smtClean="0">
                <a:latin typeface="+mj-lt"/>
              </a:rPr>
              <a:t>1000dpi</a:t>
            </a:r>
            <a:endParaRPr lang="en-GB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94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15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879562" y="341174"/>
            <a:ext cx="338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Un cluster bine definit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57" y="1037184"/>
            <a:ext cx="3703393" cy="3828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6" y="1037184"/>
            <a:ext cx="3790894" cy="3828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06" y="5125790"/>
            <a:ext cx="1286144" cy="1241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137" y="5125307"/>
            <a:ext cx="1286143" cy="1227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957" y="5118492"/>
            <a:ext cx="1286145" cy="1241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8927" y="5132121"/>
            <a:ext cx="1286145" cy="12275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749" y="5132121"/>
            <a:ext cx="1286648" cy="12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16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185380" y="341174"/>
            <a:ext cx="477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Un cluster mai puțin bine definit</a:t>
            </a:r>
            <a:endParaRPr lang="en-GB" sz="280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55" y="1082581"/>
            <a:ext cx="2690502" cy="3828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7" y="1082581"/>
            <a:ext cx="2679700" cy="3828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48" y="5128792"/>
            <a:ext cx="1282383" cy="122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96" y="5127229"/>
            <a:ext cx="1282382" cy="122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023" y="5127227"/>
            <a:ext cx="1282383" cy="12291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805" y="5127228"/>
            <a:ext cx="1244761" cy="12291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676" y="5127228"/>
            <a:ext cx="1282383" cy="12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824916" y="341174"/>
            <a:ext cx="3494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>
                <a:latin typeface="+mj-lt"/>
              </a:rPr>
              <a:t>Exemplu de overfitting</a:t>
            </a:r>
            <a:endParaRPr lang="en-GB" sz="280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54" y="1010557"/>
            <a:ext cx="2952361" cy="398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 bwMode="auto">
          <a:xfrm>
            <a:off x="4686527" y="1010557"/>
            <a:ext cx="2909888" cy="398850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15" y="5145222"/>
            <a:ext cx="1282196" cy="12291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818" y="5163214"/>
            <a:ext cx="1282196" cy="12111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822" y="5163214"/>
            <a:ext cx="1282196" cy="122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824" y="5180701"/>
            <a:ext cx="1282196" cy="12291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820" y="5163214"/>
            <a:ext cx="1282196" cy="12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18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824916" y="341174"/>
            <a:ext cx="3494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Cum a învățat modelul</a:t>
            </a:r>
            <a:endParaRPr lang="en-GB" sz="280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9"/>
          <a:stretch/>
        </p:blipFill>
        <p:spPr>
          <a:xfrm>
            <a:off x="346524" y="1328510"/>
            <a:ext cx="8450951" cy="4462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5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19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824916" y="341174"/>
            <a:ext cx="3494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Concluzii</a:t>
            </a:r>
            <a:endParaRPr lang="en-GB" sz="280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0136" y="2365917"/>
            <a:ext cx="614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Modelul a învățat bine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0975" y="3723708"/>
            <a:ext cx="614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Învățarea poate continua</a:t>
            </a:r>
          </a:p>
        </p:txBody>
      </p:sp>
    </p:spTree>
    <p:extLst>
      <p:ext uri="{BB962C8B-B14F-4D97-AF65-F5344CB8AC3E}">
        <p14:creationId xmlns:p14="http://schemas.microsoft.com/office/powerpoint/2010/main" val="25383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2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933845" y="309066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Cuprins</a:t>
            </a:r>
            <a:endParaRPr lang="en-GB" sz="280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0638" y="2090172"/>
            <a:ext cx="76947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Învățare nesupervizată din video-uri			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Arhitectura modelului de antrenare			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Mulțimea de date folosită						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Soluți</a:t>
            </a:r>
            <a:r>
              <a:rPr lang="en-US" sz="2800">
                <a:latin typeface="+mj-lt"/>
              </a:rPr>
              <a:t>a</a:t>
            </a:r>
            <a:r>
              <a:rPr lang="ro-RO" sz="2800" smtClean="0">
                <a:latin typeface="+mj-lt"/>
              </a:rPr>
              <a:t> cloud										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Rezultatele antrenării							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smtClean="0">
                <a:latin typeface="+mj-lt"/>
              </a:rPr>
              <a:t>Concluzii											19</a:t>
            </a:r>
          </a:p>
        </p:txBody>
      </p:sp>
    </p:spTree>
    <p:extLst>
      <p:ext uri="{BB962C8B-B14F-4D97-AF65-F5344CB8AC3E}">
        <p14:creationId xmlns:p14="http://schemas.microsoft.com/office/powerpoint/2010/main" val="25548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21" y="2726471"/>
            <a:ext cx="5013325" cy="1123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8526" y="4723751"/>
            <a:ext cx="595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500 ore de con</a:t>
            </a:r>
            <a:r>
              <a:rPr lang="ro-RO" sz="2800">
                <a:latin typeface="+mj-lt"/>
              </a:rPr>
              <a:t>ț</a:t>
            </a:r>
            <a:r>
              <a:rPr lang="en-US" sz="2800" err="1" smtClean="0">
                <a:latin typeface="+mj-lt"/>
              </a:rPr>
              <a:t>inut</a:t>
            </a:r>
            <a:r>
              <a:rPr lang="ro-RO" sz="2800" smtClean="0">
                <a:latin typeface="+mj-lt"/>
              </a:rPr>
              <a:t> video</a:t>
            </a:r>
            <a:r>
              <a:rPr lang="en-US" sz="2800" smtClean="0">
                <a:latin typeface="+mj-lt"/>
              </a:rPr>
              <a:t> </a:t>
            </a:r>
            <a:r>
              <a:rPr lang="en-US" sz="2800" err="1" smtClean="0">
                <a:latin typeface="+mj-lt"/>
              </a:rPr>
              <a:t>nou</a:t>
            </a:r>
            <a:r>
              <a:rPr lang="en-US" sz="2800" smtClean="0">
                <a:latin typeface="+mj-lt"/>
              </a:rPr>
              <a:t> / 1 </a:t>
            </a:r>
            <a:r>
              <a:rPr lang="en-US" sz="2800" err="1" smtClean="0">
                <a:latin typeface="+mj-lt"/>
              </a:rPr>
              <a:t>minut</a:t>
            </a:r>
            <a:endParaRPr lang="en-GB" sz="280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3099" y="278761"/>
            <a:ext cx="5348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err="1">
                <a:latin typeface="+mj-lt"/>
              </a:rPr>
              <a:t>Învățare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nesupervizată</a:t>
            </a:r>
            <a:r>
              <a:rPr lang="en-US" sz="2800">
                <a:latin typeface="+mj-lt"/>
              </a:rPr>
              <a:t> din </a:t>
            </a:r>
            <a:r>
              <a:rPr lang="en-US" sz="2800" smtClean="0">
                <a:latin typeface="+mj-lt"/>
              </a:rPr>
              <a:t>video-</a:t>
            </a:r>
            <a:r>
              <a:rPr lang="en-US" sz="2800" err="1" smtClean="0">
                <a:latin typeface="+mj-lt"/>
              </a:rPr>
              <a:t>uri</a:t>
            </a:r>
            <a:endParaRPr lang="en-GB" sz="280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3483" y="1391420"/>
            <a:ext cx="136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Motiva</a:t>
            </a:r>
            <a:r>
              <a:rPr lang="ro-RO" sz="2400" smtClean="0">
                <a:latin typeface="+mj-lt"/>
              </a:rPr>
              <a:t>ție</a:t>
            </a:r>
            <a:endParaRPr lang="en-GB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166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5" y="1138029"/>
            <a:ext cx="6660710" cy="51602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3223" y="309066"/>
            <a:ext cx="2537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Articolul original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52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32159"/>
            <a:ext cx="7950200" cy="42259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33553" y="309066"/>
            <a:ext cx="527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Arhitectura modelului de antrenare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76338"/>
            <a:ext cx="7772400" cy="4505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301" y="315774"/>
            <a:ext cx="388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Mulțimea de date folosită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9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549124" y="315774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smtClean="0">
                <a:latin typeface="+mj-lt"/>
              </a:rPr>
              <a:t>Soluți</a:t>
            </a:r>
            <a:r>
              <a:rPr lang="en-US" sz="2800" smtClean="0">
                <a:latin typeface="+mj-lt"/>
              </a:rPr>
              <a:t>a</a:t>
            </a:r>
            <a:r>
              <a:rPr lang="ro-RO" sz="2800" smtClean="0">
                <a:latin typeface="+mj-lt"/>
              </a:rPr>
              <a:t> cloud</a:t>
            </a:r>
            <a:endParaRPr lang="en-GB" sz="280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2095500"/>
            <a:ext cx="6667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8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400365" y="315774"/>
            <a:ext cx="2343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API-</a:t>
            </a:r>
            <a:r>
              <a:rPr lang="en-US" sz="2800" err="1" smtClean="0">
                <a:latin typeface="+mj-lt"/>
              </a:rPr>
              <a:t>uri</a:t>
            </a:r>
            <a:r>
              <a:rPr lang="en-US" sz="2800" smtClean="0">
                <a:latin typeface="+mj-lt"/>
              </a:rPr>
              <a:t> </a:t>
            </a:r>
            <a:r>
              <a:rPr lang="en-US" sz="2800" err="1" smtClean="0">
                <a:latin typeface="+mj-lt"/>
              </a:rPr>
              <a:t>externe</a:t>
            </a:r>
            <a:endParaRPr lang="en-GB" sz="280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8"/>
          <a:stretch/>
        </p:blipFill>
        <p:spPr>
          <a:xfrm>
            <a:off x="3241735" y="1814277"/>
            <a:ext cx="4953000" cy="1867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4" b="25364"/>
          <a:stretch/>
        </p:blipFill>
        <p:spPr>
          <a:xfrm>
            <a:off x="1546175" y="3682200"/>
            <a:ext cx="6056190" cy="137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249" y="2126832"/>
            <a:ext cx="1094586" cy="12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21E1-EC81-4F8F-82F1-8B9A9879E9CF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"/>
          <a:stretch/>
        </p:blipFill>
        <p:spPr bwMode="auto">
          <a:xfrm>
            <a:off x="602921" y="1414463"/>
            <a:ext cx="7938158" cy="4434794"/>
          </a:xfrm>
          <a:prstGeom prst="rect">
            <a:avLst/>
          </a:prstGeom>
          <a:ln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4391" y="315774"/>
            <a:ext cx="5015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err="1" smtClean="0">
                <a:latin typeface="+mj-lt"/>
              </a:rPr>
              <a:t>Exemplu</a:t>
            </a:r>
            <a:r>
              <a:rPr lang="en-US" sz="2800" smtClean="0">
                <a:latin typeface="+mj-lt"/>
              </a:rPr>
              <a:t> de </a:t>
            </a:r>
            <a:r>
              <a:rPr lang="en-US" sz="2800" err="1" smtClean="0">
                <a:latin typeface="+mj-lt"/>
              </a:rPr>
              <a:t>intr</a:t>
            </a:r>
            <a:r>
              <a:rPr lang="ro-RO" sz="2800" smtClean="0">
                <a:latin typeface="+mj-lt"/>
              </a:rPr>
              <a:t>ări în spreadsheet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0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1208</TotalTime>
  <Words>142</Words>
  <Application>Microsoft Office PowerPoint</Application>
  <PresentationFormat>On-screen Show (4:3)</PresentationFormat>
  <Paragraphs>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Învățare nesupervizată din video-uri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Învățare nesupervizată din video-uri</dc:title>
  <dc:creator>Victor</dc:creator>
  <cp:lastModifiedBy>Victor</cp:lastModifiedBy>
  <cp:revision>24</cp:revision>
  <dcterms:created xsi:type="dcterms:W3CDTF">2019-06-24T06:18:26Z</dcterms:created>
  <dcterms:modified xsi:type="dcterms:W3CDTF">2019-07-04T13:41:50Z</dcterms:modified>
</cp:coreProperties>
</file>